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02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2" r:id="rId3"/>
    <p:sldId id="333" r:id="rId4"/>
    <p:sldId id="334" r:id="rId5"/>
    <p:sldId id="328" r:id="rId6"/>
    <p:sldId id="329" r:id="rId7"/>
    <p:sldId id="330" r:id="rId8"/>
    <p:sldId id="331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111" d="100"/>
          <a:sy n="111" d="100"/>
        </p:scale>
        <p:origin x="-162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594" y="1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FD582-E71F-4F25-8527-41C72B0AB69E}" type="datetimeFigureOut">
              <a:rPr lang="cs-CZ" smtClean="0"/>
              <a:t>9.11.2019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79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594" y="6456379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EED1D-6787-4FC2-9E47-E60D21679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871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70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CB2BC-B919-474A-8E06-423CECE69E48}" type="datetimeFigureOut">
              <a:rPr lang="cs-CZ" smtClean="0"/>
              <a:t>9.11.2019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3" y="3228897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3" y="6456613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700" y="6456613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B9CAF-6AAA-41F3-BD44-D60FD2136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41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9CAF-6AAA-41F3-BD44-D60FD213627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Counting by Declarer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512" y="67076"/>
            <a:ext cx="3859795" cy="228660"/>
          </a:xfrm>
        </p:spPr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50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Counting by Declarer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01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Counting by Declarer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469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5408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Counting by Declarer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4061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Counting by Declarer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566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Counting by Declarer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805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Counting by Declarer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777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Counting by Declarer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845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Counting by Declarer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61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2925" y="99230"/>
            <a:ext cx="1673506" cy="153811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Counting by Declarer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605" y="124220"/>
            <a:ext cx="3859795" cy="228660"/>
          </a:xfrm>
        </p:spPr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6672"/>
            <a:ext cx="1325005" cy="547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59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Counting by Declarer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577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Counting by Declarer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10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Counting by Declarer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53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Counting by Declarer</a:t>
            </a:r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51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Counting by Declarer</a:t>
            </a:r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76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Counting by Declarer</a:t>
            </a:r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63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Counting by Declarer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60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cs-CZ" smtClean="0"/>
              <a:t>Counting by Declarer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78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03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  <p:sldLayoutId id="2147484114" r:id="rId12"/>
    <p:sldLayoutId id="2147484115" r:id="rId13"/>
    <p:sldLayoutId id="2147484116" r:id="rId14"/>
    <p:sldLayoutId id="2147484117" r:id="rId15"/>
    <p:sldLayoutId id="2147484118" r:id="rId16"/>
    <p:sldLayoutId id="2147484119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bridge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8852" y="2886288"/>
            <a:ext cx="7632848" cy="1470025"/>
          </a:xfrm>
        </p:spPr>
        <p:txBody>
          <a:bodyPr/>
          <a:lstStyle/>
          <a:p>
            <a:pPr algn="ctr"/>
            <a:r>
              <a:rPr lang="cs-CZ" sz="5400" dirty="0" err="1" smtClean="0"/>
              <a:t>Counting</a:t>
            </a:r>
            <a:r>
              <a:rPr lang="cs-CZ" sz="5400" dirty="0" smtClean="0"/>
              <a:t> by </a:t>
            </a:r>
            <a:r>
              <a:rPr lang="cs-CZ" sz="5400" dirty="0" err="1" smtClean="0"/>
              <a:t>Declarer</a:t>
            </a: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/>
              <a:t/>
            </a:r>
            <a:br>
              <a:rPr lang="cs-CZ" sz="5400" dirty="0"/>
            </a:br>
            <a:r>
              <a:rPr lang="cs-CZ" sz="2800" dirty="0" smtClean="0"/>
              <a:t>Podle </a:t>
            </a:r>
            <a:r>
              <a:rPr lang="cs-CZ" sz="2800" dirty="0" err="1" smtClean="0"/>
              <a:t>R.Pavlicka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>
                <a:solidFill>
                  <a:srgbClr val="FFFF00"/>
                </a:solidFill>
                <a:hlinkClick r:id="rId3"/>
              </a:rPr>
              <a:t>www.rpbridge.net</a:t>
            </a:r>
            <a:endParaRPr lang="cs-CZ" sz="2800" dirty="0">
              <a:solidFill>
                <a:srgbClr val="FFFF00"/>
              </a:solidFill>
            </a:endParaRPr>
          </a:p>
        </p:txBody>
      </p:sp>
      <p:sp>
        <p:nvSpPr>
          <p:cNvPr id="6" name="AutoShape 2" descr="Výsledek obrázku pro card symbols"/>
          <p:cNvSpPr>
            <a:spLocks noChangeAspect="1" noChangeArrowheads="1"/>
          </p:cNvSpPr>
          <p:nvPr/>
        </p:nvSpPr>
        <p:spPr bwMode="auto">
          <a:xfrm>
            <a:off x="155575" y="-1608138"/>
            <a:ext cx="420052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45" r="4000" b="23164"/>
          <a:stretch/>
        </p:blipFill>
        <p:spPr bwMode="auto">
          <a:xfrm>
            <a:off x="3131840" y="5013176"/>
            <a:ext cx="2996448" cy="124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8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</a:t>
            </a:r>
            <a:r>
              <a:rPr lang="cs-CZ" sz="3600" dirty="0" smtClean="0"/>
              <a:t>3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10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smtClean="0"/>
              <a:t>Counting by Declarer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51335" y="1538756"/>
            <a:ext cx="51125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V zásadě máte dvě šance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sz="2400" dirty="0" smtClean="0"/>
              <a:t>Dělení piků 2-2, zahrajete trumf a odevzdáte jen trumf a dva trefy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sz="2400" dirty="0" smtClean="0"/>
              <a:t>Dělení kár 3-3, pak odhodíte na čtvrté kolo kár tref a odevzdáte jeden tref a dva trumfy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Teoreticky je větší šance na dělení trumfů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Můžete ale zkusit malý trik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2400" dirty="0"/>
          </a:p>
        </p:txBody>
      </p:sp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0"/>
            <a:ext cx="210751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16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</a:t>
            </a:r>
            <a:r>
              <a:rPr lang="cs-CZ" sz="3600" dirty="0" smtClean="0"/>
              <a:t>3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11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smtClean="0"/>
              <a:t>Counting by Declarer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51335" y="1538756"/>
            <a:ext cx="51125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Zahrajte dámu károvou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Obránci nebudou vědět, že máte eso a pravděpodobně si navzájem namarkují počet v kárech, abyste nevypracovali kárový odhoz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Můžete se následně rozhodnout podle této marky.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i="1" dirty="0" smtClean="0"/>
              <a:t>P.S. Dobří obránci se možná zarazí, proč jste napřed hráli srdce a zbavili se srdcového vstupu na stůl?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2400" dirty="0"/>
          </a:p>
        </p:txBody>
      </p:sp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0"/>
            <a:ext cx="210751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85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</a:t>
            </a:r>
            <a:r>
              <a:rPr lang="cs-CZ" sz="3600" dirty="0" smtClean="0"/>
              <a:t>3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12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smtClean="0"/>
              <a:t>Counting by Declarer</a:t>
            </a:r>
            <a:endParaRPr lang="cs-CZ" dirty="0"/>
          </a:p>
        </p:txBody>
      </p:sp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628800"/>
            <a:ext cx="5400600" cy="468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10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</a:t>
            </a:r>
            <a:r>
              <a:rPr lang="cs-CZ" sz="3600" dirty="0" smtClean="0"/>
              <a:t>4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13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smtClean="0"/>
              <a:t>Counting by Declarer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51335" y="1538756"/>
            <a:ext cx="51125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Závazek: 6NT (S)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Výnos: piková desítka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Berete esem v ruce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Jak budete sehrávat?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2400" dirty="0"/>
          </a:p>
        </p:txBody>
      </p:sp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23947"/>
            <a:ext cx="1872208" cy="437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11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</a:t>
            </a:r>
            <a:r>
              <a:rPr lang="cs-CZ" sz="3600" dirty="0" smtClean="0"/>
              <a:t>4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14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smtClean="0"/>
              <a:t>Counting by Declarer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51335" y="1538756"/>
            <a:ext cx="51125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Spočtěte si zdvihy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sz="2400" dirty="0" smtClean="0"/>
              <a:t>3 + 1 + 2 + 4 = 10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Kde najdete chybějící dva zdvihy?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Je zřejmé, že budete potřebovat sedící srdcový impas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Dvanáctý zdvih vám může přinést dělení srdcí nebo </a:t>
            </a:r>
            <a:r>
              <a:rPr lang="cs-CZ" sz="2400" dirty="0" err="1" smtClean="0"/>
              <a:t>srdco</a:t>
            </a:r>
            <a:r>
              <a:rPr lang="cs-CZ" sz="2400" dirty="0" smtClean="0"/>
              <a:t>-kárový </a:t>
            </a:r>
            <a:r>
              <a:rPr lang="cs-CZ" sz="2400" dirty="0" err="1" smtClean="0"/>
              <a:t>skvíz</a:t>
            </a:r>
            <a:endParaRPr lang="cs-CZ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2400" dirty="0"/>
          </a:p>
        </p:txBody>
      </p:sp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23947"/>
            <a:ext cx="1872208" cy="437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14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</a:t>
            </a:r>
            <a:r>
              <a:rPr lang="cs-CZ" sz="3600" dirty="0" smtClean="0"/>
              <a:t>4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15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smtClean="0"/>
              <a:t>Counting by Declarer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62552" y="1196752"/>
            <a:ext cx="511256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dirty="0" smtClean="0"/>
              <a:t>Určitě budete muset pustit srdcový zdvih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 smtClean="0"/>
              <a:t>Pokud ale zahrajete srdcový impas a po něm teprve propustíte srdce, obránci vám zahrají srdce potřetí a tím vám zruší komunikaci pro ev. </a:t>
            </a:r>
            <a:r>
              <a:rPr lang="cs-CZ" sz="2000" dirty="0" err="1" smtClean="0"/>
              <a:t>skvíz</a:t>
            </a:r>
            <a:endParaRPr lang="cs-CZ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 smtClean="0"/>
              <a:t>Řešením je propustit srdce co nejdříve, třeba hned ve druhém zdvihu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 smtClean="0"/>
              <a:t>Vezmete další zdvih, odblokujete AK v kárech </a:t>
            </a:r>
            <a:r>
              <a:rPr lang="cs-CZ" sz="2000" dirty="0" smtClean="0"/>
              <a:t>a hrajete vysoké piky a trefy, tak abyste skončili v ruce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 err="1" smtClean="0"/>
              <a:t>Skvíz</a:t>
            </a:r>
            <a:r>
              <a:rPr lang="cs-CZ" sz="2000" dirty="0" smtClean="0"/>
              <a:t> bude automaticky fungovat proti libovolnému obránci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sz="2000" dirty="0" smtClean="0"/>
              <a:t>Na stole máte srdcové eso jako vstup k srdcové hrozbě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sz="2000" dirty="0" smtClean="0"/>
              <a:t>V ruce máte kárového kluka</a:t>
            </a:r>
            <a:endParaRPr lang="cs-CZ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2000" dirty="0"/>
          </a:p>
        </p:txBody>
      </p:sp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23947"/>
            <a:ext cx="1872208" cy="437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44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</a:t>
            </a:r>
            <a:r>
              <a:rPr lang="cs-CZ" sz="3600" dirty="0" smtClean="0"/>
              <a:t>4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16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smtClean="0"/>
              <a:t>Counting by Declarer</a:t>
            </a:r>
            <a:endParaRPr lang="cs-CZ" dirty="0"/>
          </a:p>
        </p:txBody>
      </p:sp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268760"/>
            <a:ext cx="5799162" cy="496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75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1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smtClean="0"/>
              <a:t>Counting by Declarer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75856" y="1811464"/>
            <a:ext cx="5112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Závazek: 4 piky (S)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Výnos: srdcová dvojka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E bere výnos esem srdcovým a vrací dvojku károvou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Jak budete sehrávat?</a:t>
            </a:r>
            <a:endParaRPr lang="cs-CZ" sz="2400" dirty="0"/>
          </a:p>
        </p:txBody>
      </p:sp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00807"/>
            <a:ext cx="2088232" cy="447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6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1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smtClean="0"/>
              <a:t>Counting by Declarer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75856" y="1811464"/>
            <a:ext cx="51125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Nenechte se zmást vrácením kára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Nepředpokládejte, že E vám chce přidat šanci tím, že by vynesl od dámy, hrajte tak, jako byste si kára rozehrával sám – dejte krále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Jak rozehrajete trefy – E v dražbě pasoval a už ukázal dvě esa, hrajte na eso trefové u W (i když to není 100%)</a:t>
            </a:r>
            <a:endParaRPr lang="cs-CZ" sz="2400" dirty="0"/>
          </a:p>
        </p:txBody>
      </p:sp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00807"/>
            <a:ext cx="2088232" cy="447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41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1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4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smtClean="0"/>
              <a:t>Counting by Declarer</a:t>
            </a:r>
            <a:endParaRPr lang="cs-CZ" dirty="0"/>
          </a:p>
        </p:txBody>
      </p:sp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234" y="1556792"/>
            <a:ext cx="5372214" cy="479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99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2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5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smtClean="0"/>
              <a:t>Counting by Declarer</a:t>
            </a:r>
            <a:endParaRPr lang="cs-CZ" dirty="0"/>
          </a:p>
        </p:txBody>
      </p:sp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91283"/>
            <a:ext cx="2160240" cy="4631701"/>
          </a:xfrm>
          <a:prstGeom prst="rect">
            <a:avLst/>
          </a:prstGeom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724" y="1491283"/>
            <a:ext cx="4102572" cy="127696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275856" y="3356992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W vynáší srdcovou dvojku, E bere králem, stahuje eso a vynáší trumf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Jak budete sehrávat?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3935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2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6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smtClean="0"/>
              <a:t>Counting by Declarer</a:t>
            </a:r>
            <a:endParaRPr lang="cs-CZ" dirty="0"/>
          </a:p>
        </p:txBody>
      </p:sp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91283"/>
            <a:ext cx="2160240" cy="4631701"/>
          </a:xfrm>
          <a:prstGeom prst="rect">
            <a:avLst/>
          </a:prstGeom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724" y="1491283"/>
            <a:ext cx="4102572" cy="127696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275856" y="3356992"/>
            <a:ext cx="51125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 err="1" smtClean="0"/>
              <a:t>Dotrumfujte</a:t>
            </a:r>
            <a:r>
              <a:rPr lang="cs-CZ" sz="2400" dirty="0" smtClean="0"/>
              <a:t> – E měl singl trumf, W dva trumfy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Zahrajte AK v trefech, oba soupeři přiznali, na třetí tref E odhazuje srdce, přebíjíte v ruce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Jak rozehrajete kára?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8270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2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7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smtClean="0"/>
              <a:t>Counting by Declarer</a:t>
            </a:r>
            <a:endParaRPr lang="cs-CZ" dirty="0"/>
          </a:p>
        </p:txBody>
      </p:sp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91283"/>
            <a:ext cx="2160240" cy="4631701"/>
          </a:xfrm>
          <a:prstGeom prst="rect">
            <a:avLst/>
          </a:prstGeom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724" y="1491283"/>
            <a:ext cx="4102572" cy="127696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275856" y="3212976"/>
            <a:ext cx="51125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Měli byste již mít jasno o rozloze – E měl šest srdcí, singl pik a dva trefy, má tedy čtyři kára a W pouze dva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Eso kárové má jistě W, E by nezahájil blokem s AK v srdcích a esem károvým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Hrajte káro ke králi a následně malé káro do devítky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2020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2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8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smtClean="0"/>
              <a:t>Counting by Declarer</a:t>
            </a:r>
            <a:endParaRPr lang="cs-CZ" dirty="0"/>
          </a:p>
        </p:txBody>
      </p:sp>
      <p:pic>
        <p:nvPicPr>
          <p:cNvPr id="8" name="Obrázek 7" descr="Výřez obrazovky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968"/>
          <a:stretch/>
        </p:blipFill>
        <p:spPr>
          <a:xfrm>
            <a:off x="1691680" y="1665945"/>
            <a:ext cx="5760640" cy="475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24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</a:t>
            </a:r>
            <a:r>
              <a:rPr lang="cs-CZ" sz="3600" dirty="0" smtClean="0"/>
              <a:t>3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9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smtClean="0"/>
              <a:t>Counting by Declarer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51335" y="1538756"/>
            <a:ext cx="51125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Závazek: 4 piky (S)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Výnos: trefová dáma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Výnos berete esem a hrajete dámu srdcovou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Pokud by měl W krále, možná by dámu pokryl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Berete esem a hrajete desítku pikovou, E dává dámu, berete esem, W přidává malou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Jak budete pokračovat?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2400" dirty="0"/>
          </a:p>
        </p:txBody>
      </p:sp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0"/>
            <a:ext cx="210751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47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7255</TotalTime>
  <Words>723</Words>
  <Application>Microsoft Office PowerPoint</Application>
  <PresentationFormat>Předvádění na obrazovce (4:3)</PresentationFormat>
  <Paragraphs>113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Ion</vt:lpstr>
      <vt:lpstr>Counting by Declarer  Podle R.Pavlicka www.rpbridge.net</vt:lpstr>
      <vt:lpstr>Rozdání 1</vt:lpstr>
      <vt:lpstr>Rozdání 1</vt:lpstr>
      <vt:lpstr>Rozdání 1</vt:lpstr>
      <vt:lpstr>Rozdání 2</vt:lpstr>
      <vt:lpstr>Rozdání 2</vt:lpstr>
      <vt:lpstr>Rozdání 2</vt:lpstr>
      <vt:lpstr>Rozdání 2</vt:lpstr>
      <vt:lpstr>Rozdání 3</vt:lpstr>
      <vt:lpstr>Rozdání 3</vt:lpstr>
      <vt:lpstr>Rozdání 3</vt:lpstr>
      <vt:lpstr>Rozdání 3</vt:lpstr>
      <vt:lpstr>Rozdání 4</vt:lpstr>
      <vt:lpstr>Rozdání 4</vt:lpstr>
      <vt:lpstr>Rozdání 4</vt:lpstr>
      <vt:lpstr>Rozdání 4</vt:lpstr>
    </vt:vector>
  </TitlesOfParts>
  <Company>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Strip and Endplay</dc:title>
  <dc:creator>Vladimir Nulicek,,,,</dc:creator>
  <cp:lastModifiedBy>Vladimír Nulíček</cp:lastModifiedBy>
  <cp:revision>312</cp:revision>
  <cp:lastPrinted>2019-04-13T11:10:33Z</cp:lastPrinted>
  <dcterms:created xsi:type="dcterms:W3CDTF">2018-06-21T07:19:45Z</dcterms:created>
  <dcterms:modified xsi:type="dcterms:W3CDTF">2019-11-09T17:53:14Z</dcterms:modified>
</cp:coreProperties>
</file>